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56" r:id="rId6"/>
  </p:sldIdLst>
  <p:sldSz cx="5400675" cy="5400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D61267-8398-4CE3-BA01-6293721227B3}" v="36" dt="2026-03-09T09:19:48.647"/>
    <p1510:client id="{FF1F556F-8762-5210-5C75-504D6C81DD21}" v="2" dt="2026-03-09T02:55:52.9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5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iel KANG from.TP (MSF)" userId="4535d8b2-badc-4466-a0de-c4189e567b80" providerId="ADAL" clId="{75E68C26-2408-44F5-97D7-C8BA5C52605E}"/>
    <pc:docChg chg="undo custSel addSld delSld modSld sldOrd">
      <pc:chgData name="Ariel KANG from.TP (MSF)" userId="4535d8b2-badc-4466-a0de-c4189e567b80" providerId="ADAL" clId="{75E68C26-2408-44F5-97D7-C8BA5C52605E}" dt="2026-03-09T09:20:32.470" v="400" actId="478"/>
      <pc:docMkLst>
        <pc:docMk/>
      </pc:docMkLst>
      <pc:sldChg chg="addSp delSp modSp mod">
        <pc:chgData name="Ariel KANG from.TP (MSF)" userId="4535d8b2-badc-4466-a0de-c4189e567b80" providerId="ADAL" clId="{75E68C26-2408-44F5-97D7-C8BA5C52605E}" dt="2026-03-09T03:23:20.176" v="379" actId="403"/>
        <pc:sldMkLst>
          <pc:docMk/>
          <pc:sldMk cId="3237400402" sldId="256"/>
        </pc:sldMkLst>
        <pc:spChg chg="add mod">
          <ac:chgData name="Ariel KANG from.TP (MSF)" userId="4535d8b2-badc-4466-a0de-c4189e567b80" providerId="ADAL" clId="{75E68C26-2408-44F5-97D7-C8BA5C52605E}" dt="2026-03-09T03:23:08.466" v="376" actId="1076"/>
          <ac:spMkLst>
            <pc:docMk/>
            <pc:sldMk cId="3237400402" sldId="256"/>
            <ac:spMk id="4" creationId="{7A983D2C-E34E-C9A5-ECD1-C54591F7EFA1}"/>
          </ac:spMkLst>
        </pc:spChg>
        <pc:spChg chg="mod">
          <ac:chgData name="Ariel KANG from.TP (MSF)" userId="4535d8b2-badc-4466-a0de-c4189e567b80" providerId="ADAL" clId="{75E68C26-2408-44F5-97D7-C8BA5C52605E}" dt="2026-03-09T03:23:20.176" v="379" actId="403"/>
          <ac:spMkLst>
            <pc:docMk/>
            <pc:sldMk cId="3237400402" sldId="256"/>
            <ac:spMk id="6" creationId="{1AAA781D-082E-8632-E1D4-B679B80C8C22}"/>
          </ac:spMkLst>
        </pc:spChg>
        <pc:spChg chg="add mod">
          <ac:chgData name="Ariel KANG from.TP (MSF)" userId="4535d8b2-badc-4466-a0de-c4189e567b80" providerId="ADAL" clId="{75E68C26-2408-44F5-97D7-C8BA5C52605E}" dt="2026-03-09T03:23:08.466" v="376" actId="1076"/>
          <ac:spMkLst>
            <pc:docMk/>
            <pc:sldMk cId="3237400402" sldId="256"/>
            <ac:spMk id="12" creationId="{1C772E57-79E0-16C3-82C1-E6A6CDD42FBB}"/>
          </ac:spMkLst>
        </pc:spChg>
        <pc:spChg chg="add mod">
          <ac:chgData name="Ariel KANG from.TP (MSF)" userId="4535d8b2-badc-4466-a0de-c4189e567b80" providerId="ADAL" clId="{75E68C26-2408-44F5-97D7-C8BA5C52605E}" dt="2026-03-09T03:23:08.466" v="376" actId="1076"/>
          <ac:spMkLst>
            <pc:docMk/>
            <pc:sldMk cId="3237400402" sldId="256"/>
            <ac:spMk id="13" creationId="{7119A779-9BD6-F4C7-24EF-9B412FB564ED}"/>
          </ac:spMkLst>
        </pc:spChg>
        <pc:spChg chg="del">
          <ac:chgData name="Ariel KANG from.TP (MSF)" userId="4535d8b2-badc-4466-a0de-c4189e567b80" providerId="ADAL" clId="{75E68C26-2408-44F5-97D7-C8BA5C52605E}" dt="2026-03-09T03:00:31.664" v="27" actId="478"/>
          <ac:spMkLst>
            <pc:docMk/>
            <pc:sldMk cId="3237400402" sldId="256"/>
            <ac:spMk id="20" creationId="{3786F35C-FE8E-BB9C-83A6-01BDC8DAFA22}"/>
          </ac:spMkLst>
        </pc:spChg>
        <pc:spChg chg="del mod">
          <ac:chgData name="Ariel KANG from.TP (MSF)" userId="4535d8b2-badc-4466-a0de-c4189e567b80" providerId="ADAL" clId="{75E68C26-2408-44F5-97D7-C8BA5C52605E}" dt="2026-03-09T03:00:33.655" v="29" actId="478"/>
          <ac:spMkLst>
            <pc:docMk/>
            <pc:sldMk cId="3237400402" sldId="256"/>
            <ac:spMk id="23" creationId="{F7566325-B9DB-48B2-6903-8B65B3F2FAFE}"/>
          </ac:spMkLst>
        </pc:spChg>
        <pc:spChg chg="add mod">
          <ac:chgData name="Ariel KANG from.TP (MSF)" userId="4535d8b2-badc-4466-a0de-c4189e567b80" providerId="ADAL" clId="{75E68C26-2408-44F5-97D7-C8BA5C52605E}" dt="2026-03-09T03:23:08.466" v="376" actId="1076"/>
          <ac:spMkLst>
            <pc:docMk/>
            <pc:sldMk cId="3237400402" sldId="256"/>
            <ac:spMk id="24" creationId="{75E48D92-1A24-A6F8-67E4-F1E64FCD4799}"/>
          </ac:spMkLst>
        </pc:spChg>
        <pc:spChg chg="mod">
          <ac:chgData name="Ariel KANG from.TP (MSF)" userId="4535d8b2-badc-4466-a0de-c4189e567b80" providerId="ADAL" clId="{75E68C26-2408-44F5-97D7-C8BA5C52605E}" dt="2026-03-09T03:00:34.126" v="30" actId="20577"/>
          <ac:spMkLst>
            <pc:docMk/>
            <pc:sldMk cId="3237400402" sldId="256"/>
            <ac:spMk id="25" creationId="{42E43E4D-3832-BBDE-EA4E-8E41487BA740}"/>
          </ac:spMkLst>
        </pc:spChg>
        <pc:spChg chg="add del mod">
          <ac:chgData name="Ariel KANG from.TP (MSF)" userId="4535d8b2-badc-4466-a0de-c4189e567b80" providerId="ADAL" clId="{75E68C26-2408-44F5-97D7-C8BA5C52605E}" dt="2026-03-09T03:21:14.184" v="291" actId="478"/>
          <ac:spMkLst>
            <pc:docMk/>
            <pc:sldMk cId="3237400402" sldId="256"/>
            <ac:spMk id="29" creationId="{8A2A8A67-0A9B-AF56-64C5-AC6B9107B319}"/>
          </ac:spMkLst>
        </pc:spChg>
        <pc:spChg chg="add mod">
          <ac:chgData name="Ariel KANG from.TP (MSF)" userId="4535d8b2-badc-4466-a0de-c4189e567b80" providerId="ADAL" clId="{75E68C26-2408-44F5-97D7-C8BA5C52605E}" dt="2026-03-09T03:23:08.466" v="376" actId="1076"/>
          <ac:spMkLst>
            <pc:docMk/>
            <pc:sldMk cId="3237400402" sldId="256"/>
            <ac:spMk id="32" creationId="{BFC27E2D-401E-AD8E-1C5C-E6A892577893}"/>
          </ac:spMkLst>
        </pc:spChg>
        <pc:grpChg chg="del">
          <ac:chgData name="Ariel KANG from.TP (MSF)" userId="4535d8b2-badc-4466-a0de-c4189e567b80" providerId="ADAL" clId="{75E68C26-2408-44F5-97D7-C8BA5C52605E}" dt="2026-03-09T03:00:24.851" v="21" actId="478"/>
          <ac:grpSpMkLst>
            <pc:docMk/>
            <pc:sldMk cId="3237400402" sldId="256"/>
            <ac:grpSpMk id="11" creationId="{82C2804E-9F0A-AA9A-A2D2-F38C8070AAA0}"/>
          </ac:grpSpMkLst>
        </pc:grpChg>
        <pc:grpChg chg="del">
          <ac:chgData name="Ariel KANG from.TP (MSF)" userId="4535d8b2-badc-4466-a0de-c4189e567b80" providerId="ADAL" clId="{75E68C26-2408-44F5-97D7-C8BA5C52605E}" dt="2026-03-09T03:00:25.625" v="22" actId="478"/>
          <ac:grpSpMkLst>
            <pc:docMk/>
            <pc:sldMk cId="3237400402" sldId="256"/>
            <ac:grpSpMk id="21" creationId="{3B45CF01-A01A-AA65-6DAF-26AFCCC67681}"/>
          </ac:grpSpMkLst>
        </pc:grpChg>
        <pc:grpChg chg="del">
          <ac:chgData name="Ariel KANG from.TP (MSF)" userId="4535d8b2-badc-4466-a0de-c4189e567b80" providerId="ADAL" clId="{75E68C26-2408-44F5-97D7-C8BA5C52605E}" dt="2026-03-09T03:00:35.228" v="31" actId="478"/>
          <ac:grpSpMkLst>
            <pc:docMk/>
            <pc:sldMk cId="3237400402" sldId="256"/>
            <ac:grpSpMk id="37" creationId="{EA70DEB5-1B11-2CB2-8D8C-78B8E939441D}"/>
          </ac:grpSpMkLst>
        </pc:grpChg>
        <pc:graphicFrameChg chg="add mod modGraphic">
          <ac:chgData name="Ariel KANG from.TP (MSF)" userId="4535d8b2-badc-4466-a0de-c4189e567b80" providerId="ADAL" clId="{75E68C26-2408-44F5-97D7-C8BA5C52605E}" dt="2026-03-09T03:23:08.466" v="376" actId="1076"/>
          <ac:graphicFrameMkLst>
            <pc:docMk/>
            <pc:sldMk cId="3237400402" sldId="256"/>
            <ac:graphicFrameMk id="2" creationId="{4B9F590D-0AB8-D9A1-1989-EA2A30E022C9}"/>
          </ac:graphicFrameMkLst>
        </pc:graphicFrameChg>
        <pc:picChg chg="del">
          <ac:chgData name="Ariel KANG from.TP (MSF)" userId="4535d8b2-badc-4466-a0de-c4189e567b80" providerId="ADAL" clId="{75E68C26-2408-44F5-97D7-C8BA5C52605E}" dt="2026-03-09T03:00:26.970" v="23" actId="478"/>
          <ac:picMkLst>
            <pc:docMk/>
            <pc:sldMk cId="3237400402" sldId="256"/>
            <ac:picMk id="3" creationId="{0AF23F3B-0A84-038B-829A-6C7997778A9D}"/>
          </ac:picMkLst>
        </pc:picChg>
        <pc:picChg chg="add mod modCrop">
          <ac:chgData name="Ariel KANG from.TP (MSF)" userId="4535d8b2-badc-4466-a0de-c4189e567b80" providerId="ADAL" clId="{75E68C26-2408-44F5-97D7-C8BA5C52605E}" dt="2026-03-09T03:23:08.466" v="376" actId="1076"/>
          <ac:picMkLst>
            <pc:docMk/>
            <pc:sldMk cId="3237400402" sldId="256"/>
            <ac:picMk id="3" creationId="{D2DEC413-52FB-ACF2-2188-F4C88B349C3B}"/>
          </ac:picMkLst>
        </pc:picChg>
        <pc:picChg chg="add mod">
          <ac:chgData name="Ariel KANG from.TP (MSF)" userId="4535d8b2-badc-4466-a0de-c4189e567b80" providerId="ADAL" clId="{75E68C26-2408-44F5-97D7-C8BA5C52605E}" dt="2026-03-09T03:23:08.466" v="376" actId="1076"/>
          <ac:picMkLst>
            <pc:docMk/>
            <pc:sldMk cId="3237400402" sldId="256"/>
            <ac:picMk id="7" creationId="{2C1B2A40-DDD7-B36E-890F-BCE80B7EFD1D}"/>
          </ac:picMkLst>
        </pc:picChg>
        <pc:picChg chg="del">
          <ac:chgData name="Ariel KANG from.TP (MSF)" userId="4535d8b2-badc-4466-a0de-c4189e567b80" providerId="ADAL" clId="{75E68C26-2408-44F5-97D7-C8BA5C52605E}" dt="2026-03-09T03:00:32.267" v="28" actId="478"/>
          <ac:picMkLst>
            <pc:docMk/>
            <pc:sldMk cId="3237400402" sldId="256"/>
            <ac:picMk id="9" creationId="{C9AB7588-650D-947D-9FD0-A9E482DA0F9C}"/>
          </ac:picMkLst>
        </pc:picChg>
        <pc:picChg chg="del">
          <ac:chgData name="Ariel KANG from.TP (MSF)" userId="4535d8b2-badc-4466-a0de-c4189e567b80" providerId="ADAL" clId="{75E68C26-2408-44F5-97D7-C8BA5C52605E}" dt="2026-03-09T03:00:27.363" v="24" actId="478"/>
          <ac:picMkLst>
            <pc:docMk/>
            <pc:sldMk cId="3237400402" sldId="256"/>
            <ac:picMk id="15" creationId="{FFFCB21E-0DC6-AA6D-BBC0-201720F985C7}"/>
          </ac:picMkLst>
        </pc:picChg>
        <pc:picChg chg="add del mod">
          <ac:chgData name="Ariel KANG from.TP (MSF)" userId="4535d8b2-badc-4466-a0de-c4189e567b80" providerId="ADAL" clId="{75E68C26-2408-44F5-97D7-C8BA5C52605E}" dt="2026-03-09T03:12:44.194" v="162" actId="478"/>
          <ac:picMkLst>
            <pc:docMk/>
            <pc:sldMk cId="3237400402" sldId="256"/>
            <ac:picMk id="18" creationId="{5EB98EB0-0FC3-8EE2-1DB0-4F64052CDDF4}"/>
          </ac:picMkLst>
        </pc:picChg>
        <pc:picChg chg="add mod modCrop">
          <ac:chgData name="Ariel KANG from.TP (MSF)" userId="4535d8b2-badc-4466-a0de-c4189e567b80" providerId="ADAL" clId="{75E68C26-2408-44F5-97D7-C8BA5C52605E}" dt="2026-03-09T03:23:08.466" v="376" actId="1076"/>
          <ac:picMkLst>
            <pc:docMk/>
            <pc:sldMk cId="3237400402" sldId="256"/>
            <ac:picMk id="22" creationId="{E1B6FE29-E489-246A-BD94-E32B8AA60956}"/>
          </ac:picMkLst>
        </pc:picChg>
        <pc:picChg chg="add mod modCrop">
          <ac:chgData name="Ariel KANG from.TP (MSF)" userId="4535d8b2-badc-4466-a0de-c4189e567b80" providerId="ADAL" clId="{75E68C26-2408-44F5-97D7-C8BA5C52605E}" dt="2026-03-09T03:23:08.466" v="376" actId="1076"/>
          <ac:picMkLst>
            <pc:docMk/>
            <pc:sldMk cId="3237400402" sldId="256"/>
            <ac:picMk id="31" creationId="{AEC49553-4E04-8EF2-920D-F4CDD1D16FF1}"/>
          </ac:picMkLst>
        </pc:picChg>
        <pc:picChg chg="add del mod">
          <ac:chgData name="Ariel KANG from.TP (MSF)" userId="4535d8b2-badc-4466-a0de-c4189e567b80" providerId="ADAL" clId="{75E68C26-2408-44F5-97D7-C8BA5C52605E}" dt="2026-03-09T03:12:47.721" v="164" actId="21"/>
          <ac:picMkLst>
            <pc:docMk/>
            <pc:sldMk cId="3237400402" sldId="256"/>
            <ac:picMk id="1026" creationId="{622A5C38-4E0F-8619-B82F-48E960291699}"/>
          </ac:picMkLst>
        </pc:picChg>
      </pc:sldChg>
      <pc:sldChg chg="addSp delSp modSp new mod ord">
        <pc:chgData name="Ariel KANG from.TP (MSF)" userId="4535d8b2-badc-4466-a0de-c4189e567b80" providerId="ADAL" clId="{75E68C26-2408-44F5-97D7-C8BA5C52605E}" dt="2026-03-09T09:20:32.470" v="400" actId="478"/>
        <pc:sldMkLst>
          <pc:docMk/>
          <pc:sldMk cId="970580312" sldId="257"/>
        </pc:sldMkLst>
        <pc:spChg chg="del">
          <ac:chgData name="Ariel KANG from.TP (MSF)" userId="4535d8b2-badc-4466-a0de-c4189e567b80" providerId="ADAL" clId="{75E68C26-2408-44F5-97D7-C8BA5C52605E}" dt="2026-03-09T09:17:44.875" v="386" actId="478"/>
          <ac:spMkLst>
            <pc:docMk/>
            <pc:sldMk cId="970580312" sldId="257"/>
            <ac:spMk id="2" creationId="{FEBD23BA-EDBA-ED75-6167-1BFEB18039C4}"/>
          </ac:spMkLst>
        </pc:spChg>
        <pc:spChg chg="del">
          <ac:chgData name="Ariel KANG from.TP (MSF)" userId="4535d8b2-badc-4466-a0de-c4189e567b80" providerId="ADAL" clId="{75E68C26-2408-44F5-97D7-C8BA5C52605E}" dt="2026-03-09T09:17:39.635" v="385" actId="931"/>
          <ac:spMkLst>
            <pc:docMk/>
            <pc:sldMk cId="970580312" sldId="257"/>
            <ac:spMk id="3" creationId="{EE0FCC6E-388A-7F80-884D-7301E11E46CE}"/>
          </ac:spMkLst>
        </pc:spChg>
        <pc:picChg chg="add mod">
          <ac:chgData name="Ariel KANG from.TP (MSF)" userId="4535d8b2-badc-4466-a0de-c4189e567b80" providerId="ADAL" clId="{75E68C26-2408-44F5-97D7-C8BA5C52605E}" dt="2026-03-09T09:17:49.176" v="388" actId="14100"/>
          <ac:picMkLst>
            <pc:docMk/>
            <pc:sldMk cId="970580312" sldId="257"/>
            <ac:picMk id="5" creationId="{D8342D4C-22D6-BD8D-287B-DD750672F6BF}"/>
          </ac:picMkLst>
        </pc:picChg>
        <pc:picChg chg="add del mod ord">
          <ac:chgData name="Ariel KANG from.TP (MSF)" userId="4535d8b2-badc-4466-a0de-c4189e567b80" providerId="ADAL" clId="{75E68C26-2408-44F5-97D7-C8BA5C52605E}" dt="2026-03-09T09:20:32.470" v="400" actId="478"/>
          <ac:picMkLst>
            <pc:docMk/>
            <pc:sldMk cId="970580312" sldId="257"/>
            <ac:picMk id="7" creationId="{214AA776-0454-2A56-B86F-4750F3C4D932}"/>
          </ac:picMkLst>
        </pc:picChg>
      </pc:sldChg>
      <pc:sldChg chg="del">
        <pc:chgData name="Ariel KANG from.TP (MSF)" userId="4535d8b2-badc-4466-a0de-c4189e567b80" providerId="ADAL" clId="{75E68C26-2408-44F5-97D7-C8BA5C52605E}" dt="2026-03-09T02:58:36.921" v="12" actId="2696"/>
        <pc:sldMkLst>
          <pc:docMk/>
          <pc:sldMk cId="3906370632" sldId="257"/>
        </pc:sldMkLst>
      </pc:sldChg>
      <pc:sldChg chg="addSp delSp modSp new del mod">
        <pc:chgData name="Ariel KANG from.TP (MSF)" userId="4535d8b2-badc-4466-a0de-c4189e567b80" providerId="ADAL" clId="{75E68C26-2408-44F5-97D7-C8BA5C52605E}" dt="2026-03-09T03:25:32.188" v="380" actId="2696"/>
        <pc:sldMkLst>
          <pc:docMk/>
          <pc:sldMk cId="624017925" sldId="258"/>
        </pc:sldMkLst>
        <pc:spChg chg="del">
          <ac:chgData name="Ariel KANG from.TP (MSF)" userId="4535d8b2-badc-4466-a0de-c4189e567b80" providerId="ADAL" clId="{75E68C26-2408-44F5-97D7-C8BA5C52605E}" dt="2026-03-09T02:57:46.958" v="6" actId="478"/>
          <ac:spMkLst>
            <pc:docMk/>
            <pc:sldMk cId="624017925" sldId="258"/>
            <ac:spMk id="2" creationId="{AB793D43-05D0-8607-C76B-9295E12C490B}"/>
          </ac:spMkLst>
        </pc:spChg>
        <pc:spChg chg="del">
          <ac:chgData name="Ariel KANG from.TP (MSF)" userId="4535d8b2-badc-4466-a0de-c4189e567b80" providerId="ADAL" clId="{75E68C26-2408-44F5-97D7-C8BA5C52605E}" dt="2026-03-09T02:57:44.127" v="5" actId="931"/>
          <ac:spMkLst>
            <pc:docMk/>
            <pc:sldMk cId="624017925" sldId="258"/>
            <ac:spMk id="3" creationId="{97908B41-4036-EBE5-B5BC-E2D1374CD65E}"/>
          </ac:spMkLst>
        </pc:spChg>
        <pc:picChg chg="add mod">
          <ac:chgData name="Ariel KANG from.TP (MSF)" userId="4535d8b2-badc-4466-a0de-c4189e567b80" providerId="ADAL" clId="{75E68C26-2408-44F5-97D7-C8BA5C52605E}" dt="2026-03-09T02:58:32.980" v="11" actId="1076"/>
          <ac:picMkLst>
            <pc:docMk/>
            <pc:sldMk cId="624017925" sldId="258"/>
            <ac:picMk id="5" creationId="{BDF03E22-310C-304A-4D58-38A44E64CA41}"/>
          </ac:picMkLst>
        </pc:picChg>
        <pc:picChg chg="add mod">
          <ac:chgData name="Ariel KANG from.TP (MSF)" userId="4535d8b2-badc-4466-a0de-c4189e567b80" providerId="ADAL" clId="{75E68C26-2408-44F5-97D7-C8BA5C52605E}" dt="2026-03-09T03:17:29.441" v="281" actId="167"/>
          <ac:picMkLst>
            <pc:docMk/>
            <pc:sldMk cId="624017925" sldId="258"/>
            <ac:picMk id="1026" creationId="{622A5C38-4E0F-8619-B82F-48E960291699}"/>
          </ac:picMkLst>
        </pc:picChg>
      </pc:sldChg>
      <pc:sldChg chg="add del">
        <pc:chgData name="Ariel KANG from.TP (MSF)" userId="4535d8b2-badc-4466-a0de-c4189e567b80" providerId="ADAL" clId="{75E68C26-2408-44F5-97D7-C8BA5C52605E}" dt="2026-03-09T03:25:35.507" v="381" actId="2696"/>
        <pc:sldMkLst>
          <pc:docMk/>
          <pc:sldMk cId="4089876875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051" y="883861"/>
            <a:ext cx="4590574" cy="1880235"/>
          </a:xfrm>
        </p:spPr>
        <p:txBody>
          <a:bodyPr anchor="b"/>
          <a:lstStyle>
            <a:lvl1pPr algn="ctr">
              <a:defRPr sz="35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085" y="2836605"/>
            <a:ext cx="4050506" cy="1303913"/>
          </a:xfrm>
        </p:spPr>
        <p:txBody>
          <a:bodyPr/>
          <a:lstStyle>
            <a:lvl1pPr marL="0" indent="0" algn="ctr">
              <a:buNone/>
              <a:defRPr sz="1417"/>
            </a:lvl1pPr>
            <a:lvl2pPr marL="270022" indent="0" algn="ctr">
              <a:buNone/>
              <a:defRPr sz="1181"/>
            </a:lvl2pPr>
            <a:lvl3pPr marL="540045" indent="0" algn="ctr">
              <a:buNone/>
              <a:defRPr sz="1063"/>
            </a:lvl3pPr>
            <a:lvl4pPr marL="810067" indent="0" algn="ctr">
              <a:buNone/>
              <a:defRPr sz="945"/>
            </a:lvl4pPr>
            <a:lvl5pPr marL="1080089" indent="0" algn="ctr">
              <a:buNone/>
              <a:defRPr sz="945"/>
            </a:lvl5pPr>
            <a:lvl6pPr marL="1350112" indent="0" algn="ctr">
              <a:buNone/>
              <a:defRPr sz="945"/>
            </a:lvl6pPr>
            <a:lvl7pPr marL="1620134" indent="0" algn="ctr">
              <a:buNone/>
              <a:defRPr sz="945"/>
            </a:lvl7pPr>
            <a:lvl8pPr marL="1890156" indent="0" algn="ctr">
              <a:buNone/>
              <a:defRPr sz="945"/>
            </a:lvl8pPr>
            <a:lvl9pPr marL="2160179" indent="0" algn="ctr">
              <a:buNone/>
              <a:defRPr sz="94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4F808-C00D-475A-A9AC-FE26AFD88384}" type="datetimeFigureOut">
              <a:rPr lang="en-SG" smtClean="0"/>
              <a:t>9/3/2026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490B-DB0F-47A6-B7C7-B0C6ED1F9AA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96853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4F808-C00D-475A-A9AC-FE26AFD88384}" type="datetimeFigureOut">
              <a:rPr lang="en-SG" smtClean="0"/>
              <a:t>9/3/2026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490B-DB0F-47A6-B7C7-B0C6ED1F9AA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5063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64858" y="287536"/>
            <a:ext cx="1164521" cy="457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297" y="287536"/>
            <a:ext cx="3426053" cy="457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4F808-C00D-475A-A9AC-FE26AFD88384}" type="datetimeFigureOut">
              <a:rPr lang="en-SG" smtClean="0"/>
              <a:t>9/3/2026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490B-DB0F-47A6-B7C7-B0C6ED1F9AA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7369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4F808-C00D-475A-A9AC-FE26AFD88384}" type="datetimeFigureOut">
              <a:rPr lang="en-SG" smtClean="0"/>
              <a:t>9/3/2026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490B-DB0F-47A6-B7C7-B0C6ED1F9AA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18410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484" y="1346420"/>
            <a:ext cx="4658082" cy="2246530"/>
          </a:xfrm>
        </p:spPr>
        <p:txBody>
          <a:bodyPr anchor="b"/>
          <a:lstStyle>
            <a:lvl1pPr>
              <a:defRPr sz="35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484" y="3614203"/>
            <a:ext cx="4658082" cy="1181397"/>
          </a:xfrm>
        </p:spPr>
        <p:txBody>
          <a:bodyPr/>
          <a:lstStyle>
            <a:lvl1pPr marL="0" indent="0">
              <a:buNone/>
              <a:defRPr sz="1417">
                <a:solidFill>
                  <a:schemeClr val="tx1"/>
                </a:solidFill>
              </a:defRPr>
            </a:lvl1pPr>
            <a:lvl2pPr marL="270022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540045" indent="0">
              <a:buNone/>
              <a:defRPr sz="1063">
                <a:solidFill>
                  <a:schemeClr val="tx1">
                    <a:tint val="75000"/>
                  </a:schemeClr>
                </a:solidFill>
              </a:defRPr>
            </a:lvl3pPr>
            <a:lvl4pPr marL="810067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4pPr>
            <a:lvl5pPr marL="108008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5pPr>
            <a:lvl6pPr marL="1350112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6pPr>
            <a:lvl7pPr marL="1620134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7pPr>
            <a:lvl8pPr marL="1890156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8pPr>
            <a:lvl9pPr marL="216017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4F808-C00D-475A-A9AC-FE26AFD88384}" type="datetimeFigureOut">
              <a:rPr lang="en-SG" smtClean="0"/>
              <a:t>9/3/2026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490B-DB0F-47A6-B7C7-B0C6ED1F9AA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82337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296" y="1437680"/>
            <a:ext cx="2295287" cy="3426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34092" y="1437680"/>
            <a:ext cx="2295287" cy="3426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4F808-C00D-475A-A9AC-FE26AFD88384}" type="datetimeFigureOut">
              <a:rPr lang="en-SG" smtClean="0"/>
              <a:t>9/3/2026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490B-DB0F-47A6-B7C7-B0C6ED1F9AA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19838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87537"/>
            <a:ext cx="4658082" cy="10438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01" y="1323916"/>
            <a:ext cx="2284738" cy="648831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70022" indent="0">
              <a:buNone/>
              <a:defRPr sz="1181" b="1"/>
            </a:lvl2pPr>
            <a:lvl3pPr marL="540045" indent="0">
              <a:buNone/>
              <a:defRPr sz="1063" b="1"/>
            </a:lvl3pPr>
            <a:lvl4pPr marL="810067" indent="0">
              <a:buNone/>
              <a:defRPr sz="945" b="1"/>
            </a:lvl4pPr>
            <a:lvl5pPr marL="1080089" indent="0">
              <a:buNone/>
              <a:defRPr sz="945" b="1"/>
            </a:lvl5pPr>
            <a:lvl6pPr marL="1350112" indent="0">
              <a:buNone/>
              <a:defRPr sz="945" b="1"/>
            </a:lvl6pPr>
            <a:lvl7pPr marL="1620134" indent="0">
              <a:buNone/>
              <a:defRPr sz="945" b="1"/>
            </a:lvl7pPr>
            <a:lvl8pPr marL="1890156" indent="0">
              <a:buNone/>
              <a:defRPr sz="945" b="1"/>
            </a:lvl8pPr>
            <a:lvl9pPr marL="2160179" indent="0">
              <a:buNone/>
              <a:defRPr sz="9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001" y="1972747"/>
            <a:ext cx="2284738" cy="2901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34092" y="1323916"/>
            <a:ext cx="2295990" cy="648831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70022" indent="0">
              <a:buNone/>
              <a:defRPr sz="1181" b="1"/>
            </a:lvl2pPr>
            <a:lvl3pPr marL="540045" indent="0">
              <a:buNone/>
              <a:defRPr sz="1063" b="1"/>
            </a:lvl3pPr>
            <a:lvl4pPr marL="810067" indent="0">
              <a:buNone/>
              <a:defRPr sz="945" b="1"/>
            </a:lvl4pPr>
            <a:lvl5pPr marL="1080089" indent="0">
              <a:buNone/>
              <a:defRPr sz="945" b="1"/>
            </a:lvl5pPr>
            <a:lvl6pPr marL="1350112" indent="0">
              <a:buNone/>
              <a:defRPr sz="945" b="1"/>
            </a:lvl6pPr>
            <a:lvl7pPr marL="1620134" indent="0">
              <a:buNone/>
              <a:defRPr sz="945" b="1"/>
            </a:lvl7pPr>
            <a:lvl8pPr marL="1890156" indent="0">
              <a:buNone/>
              <a:defRPr sz="945" b="1"/>
            </a:lvl8pPr>
            <a:lvl9pPr marL="2160179" indent="0">
              <a:buNone/>
              <a:defRPr sz="9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34092" y="1972747"/>
            <a:ext cx="2295990" cy="2901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4F808-C00D-475A-A9AC-FE26AFD88384}" type="datetimeFigureOut">
              <a:rPr lang="en-SG" smtClean="0"/>
              <a:t>9/3/2026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490B-DB0F-47A6-B7C7-B0C6ED1F9AA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86610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4F808-C00D-475A-A9AC-FE26AFD88384}" type="datetimeFigureOut">
              <a:rPr lang="en-SG" smtClean="0"/>
              <a:t>9/3/2026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490B-DB0F-47A6-B7C7-B0C6ED1F9AA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24039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4F808-C00D-475A-A9AC-FE26AFD88384}" type="datetimeFigureOut">
              <a:rPr lang="en-SG" smtClean="0"/>
              <a:t>9/3/2026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490B-DB0F-47A6-B7C7-B0C6ED1F9AA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8731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360045"/>
            <a:ext cx="1741858" cy="1260158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5990" y="777598"/>
            <a:ext cx="2734092" cy="3837980"/>
          </a:xfrm>
        </p:spPr>
        <p:txBody>
          <a:bodyPr/>
          <a:lstStyle>
            <a:lvl1pPr>
              <a:defRPr sz="1890"/>
            </a:lvl1pPr>
            <a:lvl2pPr>
              <a:defRPr sz="1654"/>
            </a:lvl2pPr>
            <a:lvl3pPr>
              <a:defRPr sz="1417"/>
            </a:lvl3pPr>
            <a:lvl4pPr>
              <a:defRPr sz="1181"/>
            </a:lvl4pPr>
            <a:lvl5pPr>
              <a:defRPr sz="1181"/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620202"/>
            <a:ext cx="1741858" cy="3001626"/>
          </a:xfrm>
        </p:spPr>
        <p:txBody>
          <a:bodyPr/>
          <a:lstStyle>
            <a:lvl1pPr marL="0" indent="0">
              <a:buNone/>
              <a:defRPr sz="945"/>
            </a:lvl1pPr>
            <a:lvl2pPr marL="270022" indent="0">
              <a:buNone/>
              <a:defRPr sz="827"/>
            </a:lvl2pPr>
            <a:lvl3pPr marL="540045" indent="0">
              <a:buNone/>
              <a:defRPr sz="709"/>
            </a:lvl3pPr>
            <a:lvl4pPr marL="810067" indent="0">
              <a:buNone/>
              <a:defRPr sz="591"/>
            </a:lvl4pPr>
            <a:lvl5pPr marL="1080089" indent="0">
              <a:buNone/>
              <a:defRPr sz="591"/>
            </a:lvl5pPr>
            <a:lvl6pPr marL="1350112" indent="0">
              <a:buNone/>
              <a:defRPr sz="591"/>
            </a:lvl6pPr>
            <a:lvl7pPr marL="1620134" indent="0">
              <a:buNone/>
              <a:defRPr sz="591"/>
            </a:lvl7pPr>
            <a:lvl8pPr marL="1890156" indent="0">
              <a:buNone/>
              <a:defRPr sz="591"/>
            </a:lvl8pPr>
            <a:lvl9pPr marL="2160179" indent="0">
              <a:buNone/>
              <a:defRPr sz="5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4F808-C00D-475A-A9AC-FE26AFD88384}" type="datetimeFigureOut">
              <a:rPr lang="en-SG" smtClean="0"/>
              <a:t>9/3/2026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490B-DB0F-47A6-B7C7-B0C6ED1F9AA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64547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360045"/>
            <a:ext cx="1741858" cy="1260158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95990" y="777598"/>
            <a:ext cx="2734092" cy="3837980"/>
          </a:xfrm>
        </p:spPr>
        <p:txBody>
          <a:bodyPr anchor="t"/>
          <a:lstStyle>
            <a:lvl1pPr marL="0" indent="0">
              <a:buNone/>
              <a:defRPr sz="1890"/>
            </a:lvl1pPr>
            <a:lvl2pPr marL="270022" indent="0">
              <a:buNone/>
              <a:defRPr sz="1654"/>
            </a:lvl2pPr>
            <a:lvl3pPr marL="540045" indent="0">
              <a:buNone/>
              <a:defRPr sz="1417"/>
            </a:lvl3pPr>
            <a:lvl4pPr marL="810067" indent="0">
              <a:buNone/>
              <a:defRPr sz="1181"/>
            </a:lvl4pPr>
            <a:lvl5pPr marL="1080089" indent="0">
              <a:buNone/>
              <a:defRPr sz="1181"/>
            </a:lvl5pPr>
            <a:lvl6pPr marL="1350112" indent="0">
              <a:buNone/>
              <a:defRPr sz="1181"/>
            </a:lvl6pPr>
            <a:lvl7pPr marL="1620134" indent="0">
              <a:buNone/>
              <a:defRPr sz="1181"/>
            </a:lvl7pPr>
            <a:lvl8pPr marL="1890156" indent="0">
              <a:buNone/>
              <a:defRPr sz="1181"/>
            </a:lvl8pPr>
            <a:lvl9pPr marL="2160179" indent="0">
              <a:buNone/>
              <a:defRPr sz="118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620202"/>
            <a:ext cx="1741858" cy="3001626"/>
          </a:xfrm>
        </p:spPr>
        <p:txBody>
          <a:bodyPr/>
          <a:lstStyle>
            <a:lvl1pPr marL="0" indent="0">
              <a:buNone/>
              <a:defRPr sz="945"/>
            </a:lvl1pPr>
            <a:lvl2pPr marL="270022" indent="0">
              <a:buNone/>
              <a:defRPr sz="827"/>
            </a:lvl2pPr>
            <a:lvl3pPr marL="540045" indent="0">
              <a:buNone/>
              <a:defRPr sz="709"/>
            </a:lvl3pPr>
            <a:lvl4pPr marL="810067" indent="0">
              <a:buNone/>
              <a:defRPr sz="591"/>
            </a:lvl4pPr>
            <a:lvl5pPr marL="1080089" indent="0">
              <a:buNone/>
              <a:defRPr sz="591"/>
            </a:lvl5pPr>
            <a:lvl6pPr marL="1350112" indent="0">
              <a:buNone/>
              <a:defRPr sz="591"/>
            </a:lvl6pPr>
            <a:lvl7pPr marL="1620134" indent="0">
              <a:buNone/>
              <a:defRPr sz="591"/>
            </a:lvl7pPr>
            <a:lvl8pPr marL="1890156" indent="0">
              <a:buNone/>
              <a:defRPr sz="591"/>
            </a:lvl8pPr>
            <a:lvl9pPr marL="2160179" indent="0">
              <a:buNone/>
              <a:defRPr sz="5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4F808-C00D-475A-A9AC-FE26AFD88384}" type="datetimeFigureOut">
              <a:rPr lang="en-SG" smtClean="0"/>
              <a:t>9/3/2026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490B-DB0F-47A6-B7C7-B0C6ED1F9AA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00919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297" y="287537"/>
            <a:ext cx="4658082" cy="1043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297" y="1437680"/>
            <a:ext cx="4658082" cy="3426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296" y="5005627"/>
            <a:ext cx="1215152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4F808-C00D-475A-A9AC-FE26AFD88384}" type="datetimeFigureOut">
              <a:rPr lang="en-SG" smtClean="0"/>
              <a:t>9/3/2026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8974" y="5005627"/>
            <a:ext cx="1822728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4227" y="5005627"/>
            <a:ext cx="1215152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8490B-DB0F-47A6-B7C7-B0C6ED1F9AA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2769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40045" rtl="0" eaLnBrk="1" latinLnBrk="0" hangingPunct="1">
        <a:lnSpc>
          <a:spcPct val="90000"/>
        </a:lnSpc>
        <a:spcBef>
          <a:spcPct val="0"/>
        </a:spcBef>
        <a:buNone/>
        <a:defRPr sz="25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5011" indent="-135011" algn="l" defTabSz="540045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675056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45078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215100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485123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755145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2025167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295190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1pPr>
      <a:lvl2pPr marL="270022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2pPr>
      <a:lvl3pPr marL="540045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3pPr>
      <a:lvl4pPr marL="810067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080089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350112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620134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1890156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160179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8342D4C-22D6-BD8D-287B-DD750672F6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400675" cy="5400675"/>
          </a:xfrm>
        </p:spPr>
      </p:pic>
    </p:spTree>
    <p:extLst>
      <p:ext uri="{BB962C8B-B14F-4D97-AF65-F5344CB8AC3E}">
        <p14:creationId xmlns:p14="http://schemas.microsoft.com/office/powerpoint/2010/main" val="970580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AAA781D-082E-8632-E1D4-B679B80C8C22}"/>
              </a:ext>
            </a:extLst>
          </p:cNvPr>
          <p:cNvSpPr txBox="1"/>
          <p:nvPr/>
        </p:nvSpPr>
        <p:spPr>
          <a:xfrm>
            <a:off x="731041" y="157983"/>
            <a:ext cx="393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Steps to add BSU Frame to your profile image</a:t>
            </a:r>
            <a:endParaRPr lang="en-SG" sz="1400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B9F590D-0AB8-D9A1-1989-EA2A30E022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424456"/>
              </p:ext>
            </p:extLst>
          </p:nvPr>
        </p:nvGraphicFramePr>
        <p:xfrm>
          <a:off x="246330" y="596565"/>
          <a:ext cx="4908014" cy="44431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4643">
                  <a:extLst>
                    <a:ext uri="{9D8B030D-6E8A-4147-A177-3AD203B41FA5}">
                      <a16:colId xmlns:a16="http://schemas.microsoft.com/office/drawing/2014/main" val="3414873272"/>
                    </a:ext>
                  </a:extLst>
                </a:gridCol>
                <a:gridCol w="2456291">
                  <a:extLst>
                    <a:ext uri="{9D8B030D-6E8A-4147-A177-3AD203B41FA5}">
                      <a16:colId xmlns:a16="http://schemas.microsoft.com/office/drawing/2014/main" val="3214356176"/>
                    </a:ext>
                  </a:extLst>
                </a:gridCol>
                <a:gridCol w="2137080">
                  <a:extLst>
                    <a:ext uri="{9D8B030D-6E8A-4147-A177-3AD203B41FA5}">
                      <a16:colId xmlns:a16="http://schemas.microsoft.com/office/drawing/2014/main" val="1279853718"/>
                    </a:ext>
                  </a:extLst>
                </a:gridCol>
              </a:tblGrid>
              <a:tr h="1382237">
                <a:tc>
                  <a:txBody>
                    <a:bodyPr/>
                    <a:lstStyle/>
                    <a:p>
                      <a:r>
                        <a:rPr lang="en-US" dirty="0"/>
                        <a:t>1.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400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+mn-lt"/>
                          <a:cs typeface="Calibri"/>
                        </a:rPr>
                        <a:t>On the first slide, add your profile image by clicking on the menu bar “Insert Picture from This Device” </a:t>
                      </a:r>
                    </a:p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749165"/>
                  </a:ext>
                </a:extLst>
              </a:tr>
              <a:tr h="627491">
                <a:tc>
                  <a:txBody>
                    <a:bodyPr/>
                    <a:lstStyle/>
                    <a:p>
                      <a:r>
                        <a:rPr lang="en-US" dirty="0"/>
                        <a:t>2.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n-lt"/>
                          <a:cs typeface="Calibri"/>
                        </a:rPr>
                        <a:t>Select the image of your choice from your file and click “Insert”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104627"/>
                  </a:ext>
                </a:extLst>
              </a:tr>
              <a:tr h="796602">
                <a:tc>
                  <a:txBody>
                    <a:bodyPr/>
                    <a:lstStyle/>
                    <a:p>
                      <a:r>
                        <a:rPr lang="en-US" dirty="0"/>
                        <a:t>3.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n-lt"/>
                          <a:cs typeface="Calibri"/>
                        </a:rPr>
                        <a:t>Right click on your picture &amp; click on “Send to Back”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8479751"/>
                  </a:ext>
                </a:extLst>
              </a:tr>
              <a:tr h="379432">
                <a:tc>
                  <a:txBody>
                    <a:bodyPr/>
                    <a:lstStyle/>
                    <a:p>
                      <a:r>
                        <a:rPr lang="en-US" dirty="0"/>
                        <a:t>4.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400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>
                          <a:latin typeface="+mn-lt"/>
                          <a:cs typeface="Calibri"/>
                        </a:rPr>
                        <a:t>Adjust the size of the image to fit within the frame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195857"/>
                  </a:ext>
                </a:extLst>
              </a:tr>
              <a:tr h="1190389">
                <a:tc>
                  <a:txBody>
                    <a:bodyPr/>
                    <a:lstStyle/>
                    <a:p>
                      <a:r>
                        <a:rPr lang="en-US" dirty="0"/>
                        <a:t>5.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400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To save the image, click on “File”, “Save As” and ensure that the file format to “JPEG File Interchange Format (*.jpg)”, click on “Save” and “Just This One” to save a Jpeg version of your image to your selected folder.</a:t>
                      </a:r>
                      <a:endParaRPr lang="en-SG" dirty="0"/>
                    </a:p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410678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2C1B2A40-DDD7-B36E-890F-BCE80B7EF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0397" y="668948"/>
            <a:ext cx="1977243" cy="1191110"/>
          </a:xfrm>
          <a:prstGeom prst="rect">
            <a:avLst/>
          </a:prstGeo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C772E57-79E0-16C3-82C1-E6A6CDD42FBB}"/>
              </a:ext>
            </a:extLst>
          </p:cNvPr>
          <p:cNvSpPr/>
          <p:nvPr/>
        </p:nvSpPr>
        <p:spPr>
          <a:xfrm>
            <a:off x="3862131" y="668947"/>
            <a:ext cx="510120" cy="74258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599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119A779-9BD6-F4C7-24EF-9B412FB564ED}"/>
              </a:ext>
            </a:extLst>
          </p:cNvPr>
          <p:cNvSpPr/>
          <p:nvPr/>
        </p:nvSpPr>
        <p:spPr>
          <a:xfrm>
            <a:off x="3999717" y="1640135"/>
            <a:ext cx="1054367" cy="21992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599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1B6FE29-E489-246A-BD94-E32B8AA6095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5438"/>
          <a:stretch>
            <a:fillRect/>
          </a:stretch>
        </p:blipFill>
        <p:spPr>
          <a:xfrm>
            <a:off x="3489437" y="2046324"/>
            <a:ext cx="1601957" cy="457412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5E48D92-1A24-A6F8-67E4-F1E64FCD4799}"/>
              </a:ext>
            </a:extLst>
          </p:cNvPr>
          <p:cNvSpPr/>
          <p:nvPr/>
        </p:nvSpPr>
        <p:spPr>
          <a:xfrm>
            <a:off x="3871971" y="2255825"/>
            <a:ext cx="590553" cy="21992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599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AEC49553-4E04-8EF2-920D-F4CDD1D16FF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46806" b="1"/>
          <a:stretch>
            <a:fillRect/>
          </a:stretch>
        </p:blipFill>
        <p:spPr>
          <a:xfrm>
            <a:off x="3489438" y="2625491"/>
            <a:ext cx="1601956" cy="746608"/>
          </a:xfrm>
          <a:prstGeom prst="rect">
            <a:avLst/>
          </a:prstGeom>
        </p:spPr>
      </p:pic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BFC27E2D-401E-AD8E-1C5C-E6A892577893}"/>
              </a:ext>
            </a:extLst>
          </p:cNvPr>
          <p:cNvSpPr/>
          <p:nvPr/>
        </p:nvSpPr>
        <p:spPr>
          <a:xfrm>
            <a:off x="3500875" y="3107528"/>
            <a:ext cx="795328" cy="21992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599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DEC413-52FB-ACF2-2188-F4C88B349C3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64270"/>
          <a:stretch>
            <a:fillRect/>
          </a:stretch>
        </p:blipFill>
        <p:spPr>
          <a:xfrm>
            <a:off x="3402263" y="3893623"/>
            <a:ext cx="1651821" cy="967231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A983D2C-E34E-C9A5-ECD1-C54591F7EFA1}"/>
              </a:ext>
            </a:extLst>
          </p:cNvPr>
          <p:cNvSpPr/>
          <p:nvPr/>
        </p:nvSpPr>
        <p:spPr>
          <a:xfrm>
            <a:off x="3495086" y="4157315"/>
            <a:ext cx="1572553" cy="35199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599"/>
          </a:p>
        </p:txBody>
      </p:sp>
    </p:spTree>
    <p:extLst>
      <p:ext uri="{BB962C8B-B14F-4D97-AF65-F5344CB8AC3E}">
        <p14:creationId xmlns:p14="http://schemas.microsoft.com/office/powerpoint/2010/main" val="3237400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6A77CA6080244C92684151E126152B" ma:contentTypeVersion="11" ma:contentTypeDescription="Create a new document." ma:contentTypeScope="" ma:versionID="8640acd6713e0a90606e9261b511e5e5">
  <xsd:schema xmlns:xsd="http://www.w3.org/2001/XMLSchema" xmlns:xs="http://www.w3.org/2001/XMLSchema" xmlns:p="http://schemas.microsoft.com/office/2006/metadata/properties" xmlns:ns2="3b8f4827-4215-472a-a8fc-50986b004628" xmlns:ns3="09664d09-9c24-4512-8372-58c8c012add5" targetNamespace="http://schemas.microsoft.com/office/2006/metadata/properties" ma:root="true" ma:fieldsID="4500ab1883a97aff43b8ca9c8032809e" ns2:_="" ns3:_="">
    <xsd:import namespace="3b8f4827-4215-472a-a8fc-50986b004628"/>
    <xsd:import namespace="09664d09-9c24-4512-8372-58c8c012ad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8f4827-4215-472a-a8fc-50986b0046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e9d480b-ab17-401a-b600-22ef0398b2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64d09-9c24-4512-8372-58c8c012add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986e18e-9d0b-4ab3-8f43-27d3d0d4e96d}" ma:internalName="TaxCatchAll" ma:showField="CatchAllData" ma:web="09664d09-9c24-4512-8372-58c8c012ad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664d09-9c24-4512-8372-58c8c012add5" xsi:nil="true"/>
    <lcf76f155ced4ddcb4097134ff3c332f xmlns="3b8f4827-4215-472a-a8fc-50986b0046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58051FE-A567-4672-B920-9FFBE7C38368}"/>
</file>

<file path=customXml/itemProps2.xml><?xml version="1.0" encoding="utf-8"?>
<ds:datastoreItem xmlns:ds="http://schemas.openxmlformats.org/officeDocument/2006/customXml" ds:itemID="{ED20DDBA-4BB1-46AF-8CAC-E754A335A7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96BAE6-8E83-439B-AA54-89BA5AD1F88C}">
  <ds:schemaRefs>
    <ds:schemaRef ds:uri="http://schemas.microsoft.com/office/2006/metadata/properties"/>
    <ds:schemaRef ds:uri="http://schemas.microsoft.com/office/infopath/2007/PartnerControls"/>
    <ds:schemaRef ds:uri="f8aa355d-3a4d-445c-ba0a-043325a0c9fe"/>
    <ds:schemaRef ds:uri="ad70fc19-b467-488c-b590-a3b164b038d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132</Words>
  <Application>Microsoft Office PowerPoint</Application>
  <PresentationFormat>Custom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 CY LEE from.TP (MSF)</dc:creator>
  <cp:lastModifiedBy>Ariel KANG from.TP (MSF)</cp:lastModifiedBy>
  <cp:revision>8</cp:revision>
  <dcterms:created xsi:type="dcterms:W3CDTF">2023-01-27T02:16:46Z</dcterms:created>
  <dcterms:modified xsi:type="dcterms:W3CDTF">2026-03-09T09:20:35Z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434c4c7-833e-41e4-b0ab-cdb227a2f6f7_Enabled">
    <vt:lpwstr>true</vt:lpwstr>
  </property>
  <property fmtid="{D5CDD505-2E9C-101B-9397-08002B2CF9AE}" pid="3" name="MSIP_Label_5434c4c7-833e-41e4-b0ab-cdb227a2f6f7_SetDate">
    <vt:lpwstr>2023-01-27T02:36:36Z</vt:lpwstr>
  </property>
  <property fmtid="{D5CDD505-2E9C-101B-9397-08002B2CF9AE}" pid="4" name="MSIP_Label_5434c4c7-833e-41e4-b0ab-cdb227a2f6f7_Method">
    <vt:lpwstr>Privileged</vt:lpwstr>
  </property>
  <property fmtid="{D5CDD505-2E9C-101B-9397-08002B2CF9AE}" pid="5" name="MSIP_Label_5434c4c7-833e-41e4-b0ab-cdb227a2f6f7_Name">
    <vt:lpwstr>Official (Open)</vt:lpwstr>
  </property>
  <property fmtid="{D5CDD505-2E9C-101B-9397-08002B2CF9AE}" pid="6" name="MSIP_Label_5434c4c7-833e-41e4-b0ab-cdb227a2f6f7_SiteId">
    <vt:lpwstr>0b11c524-9a1c-4e1b-84cb-6336aefc2243</vt:lpwstr>
  </property>
  <property fmtid="{D5CDD505-2E9C-101B-9397-08002B2CF9AE}" pid="7" name="MSIP_Label_5434c4c7-833e-41e4-b0ab-cdb227a2f6f7_ActionId">
    <vt:lpwstr>fc4d281b-d8f4-470b-ab01-b0b027c7097c</vt:lpwstr>
  </property>
  <property fmtid="{D5CDD505-2E9C-101B-9397-08002B2CF9AE}" pid="8" name="MSIP_Label_5434c4c7-833e-41e4-b0ab-cdb227a2f6f7_ContentBits">
    <vt:lpwstr>0</vt:lpwstr>
  </property>
  <property fmtid="{D5CDD505-2E9C-101B-9397-08002B2CF9AE}" pid="9" name="ContentTypeId">
    <vt:lpwstr>0x010100696A77CA6080244C92684151E126152B</vt:lpwstr>
  </property>
</Properties>
</file>