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6" r:id="rId3"/>
  </p:sldIdLst>
  <p:sldSz cx="5400675" cy="5400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8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883861"/>
            <a:ext cx="4590574" cy="1880235"/>
          </a:xfrm>
        </p:spPr>
        <p:txBody>
          <a:bodyPr anchor="b"/>
          <a:lstStyle>
            <a:lvl1pPr algn="ctr">
              <a:defRPr sz="35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2836605"/>
            <a:ext cx="4050506" cy="1303913"/>
          </a:xfrm>
        </p:spPr>
        <p:txBody>
          <a:bodyPr/>
          <a:lstStyle>
            <a:lvl1pPr marL="0" indent="0" algn="ctr">
              <a:buNone/>
              <a:defRPr sz="1417"/>
            </a:lvl1pPr>
            <a:lvl2pPr marL="270022" indent="0" algn="ctr">
              <a:buNone/>
              <a:defRPr sz="1181"/>
            </a:lvl2pPr>
            <a:lvl3pPr marL="540045" indent="0" algn="ctr">
              <a:buNone/>
              <a:defRPr sz="1063"/>
            </a:lvl3pPr>
            <a:lvl4pPr marL="810067" indent="0" algn="ctr">
              <a:buNone/>
              <a:defRPr sz="945"/>
            </a:lvl4pPr>
            <a:lvl5pPr marL="1080089" indent="0" algn="ctr">
              <a:buNone/>
              <a:defRPr sz="945"/>
            </a:lvl5pPr>
            <a:lvl6pPr marL="1350112" indent="0" algn="ctr">
              <a:buNone/>
              <a:defRPr sz="945"/>
            </a:lvl6pPr>
            <a:lvl7pPr marL="1620134" indent="0" algn="ctr">
              <a:buNone/>
              <a:defRPr sz="945"/>
            </a:lvl7pPr>
            <a:lvl8pPr marL="1890156" indent="0" algn="ctr">
              <a:buNone/>
              <a:defRPr sz="945"/>
            </a:lvl8pPr>
            <a:lvl9pPr marL="2160179" indent="0" algn="ctr">
              <a:buNone/>
              <a:defRPr sz="94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F808-C00D-475A-A9AC-FE26AFD88384}" type="datetimeFigureOut">
              <a:rPr lang="en-SG" smtClean="0"/>
              <a:t>29/1/2024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490B-DB0F-47A6-B7C7-B0C6ED1F9AA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96853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F808-C00D-475A-A9AC-FE26AFD88384}" type="datetimeFigureOut">
              <a:rPr lang="en-SG" smtClean="0"/>
              <a:t>29/1/2024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490B-DB0F-47A6-B7C7-B0C6ED1F9AA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50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287536"/>
            <a:ext cx="1164521" cy="457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287536"/>
            <a:ext cx="3426053" cy="457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F808-C00D-475A-A9AC-FE26AFD88384}" type="datetimeFigureOut">
              <a:rPr lang="en-SG" smtClean="0"/>
              <a:t>29/1/2024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490B-DB0F-47A6-B7C7-B0C6ED1F9AA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73698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F808-C00D-475A-A9AC-FE26AFD88384}" type="datetimeFigureOut">
              <a:rPr lang="en-SG" smtClean="0"/>
              <a:t>29/1/2024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490B-DB0F-47A6-B7C7-B0C6ED1F9AA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18410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1346420"/>
            <a:ext cx="4658082" cy="2246530"/>
          </a:xfrm>
        </p:spPr>
        <p:txBody>
          <a:bodyPr anchor="b"/>
          <a:lstStyle>
            <a:lvl1pPr>
              <a:defRPr sz="35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3614203"/>
            <a:ext cx="4658082" cy="1181397"/>
          </a:xfrm>
        </p:spPr>
        <p:txBody>
          <a:bodyPr/>
          <a:lstStyle>
            <a:lvl1pPr marL="0" indent="0">
              <a:buNone/>
              <a:defRPr sz="1417">
                <a:solidFill>
                  <a:schemeClr val="tx1"/>
                </a:solidFill>
              </a:defRPr>
            </a:lvl1pPr>
            <a:lvl2pPr marL="270022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540045" indent="0">
              <a:buNone/>
              <a:defRPr sz="1063">
                <a:solidFill>
                  <a:schemeClr val="tx1">
                    <a:tint val="75000"/>
                  </a:schemeClr>
                </a:solidFill>
              </a:defRPr>
            </a:lvl3pPr>
            <a:lvl4pPr marL="810067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4pPr>
            <a:lvl5pPr marL="108008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5pPr>
            <a:lvl6pPr marL="1350112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6pPr>
            <a:lvl7pPr marL="1620134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7pPr>
            <a:lvl8pPr marL="1890156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8pPr>
            <a:lvl9pPr marL="216017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F808-C00D-475A-A9AC-FE26AFD88384}" type="datetimeFigureOut">
              <a:rPr lang="en-SG" smtClean="0"/>
              <a:t>29/1/2024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490B-DB0F-47A6-B7C7-B0C6ED1F9AA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82337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1437680"/>
            <a:ext cx="2295287" cy="3426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1437680"/>
            <a:ext cx="2295287" cy="3426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F808-C00D-475A-A9AC-FE26AFD88384}" type="datetimeFigureOut">
              <a:rPr lang="en-SG" smtClean="0"/>
              <a:t>29/1/2024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490B-DB0F-47A6-B7C7-B0C6ED1F9AA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19838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537"/>
            <a:ext cx="4658082" cy="10438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1323916"/>
            <a:ext cx="2284738" cy="648831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972747"/>
            <a:ext cx="2284738" cy="29016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1323916"/>
            <a:ext cx="2295990" cy="648831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972747"/>
            <a:ext cx="2295990" cy="29016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F808-C00D-475A-A9AC-FE26AFD88384}" type="datetimeFigureOut">
              <a:rPr lang="en-SG" smtClean="0"/>
              <a:t>29/1/2024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490B-DB0F-47A6-B7C7-B0C6ED1F9AA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86610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F808-C00D-475A-A9AC-FE26AFD88384}" type="datetimeFigureOut">
              <a:rPr lang="en-SG" smtClean="0"/>
              <a:t>29/1/2024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490B-DB0F-47A6-B7C7-B0C6ED1F9AA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24039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F808-C00D-475A-A9AC-FE26AFD88384}" type="datetimeFigureOut">
              <a:rPr lang="en-SG" smtClean="0"/>
              <a:t>29/1/2024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490B-DB0F-47A6-B7C7-B0C6ED1F9AA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87313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360045"/>
            <a:ext cx="1741858" cy="1260158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777598"/>
            <a:ext cx="2734092" cy="3837980"/>
          </a:xfrm>
        </p:spPr>
        <p:txBody>
          <a:bodyPr/>
          <a:lstStyle>
            <a:lvl1pPr>
              <a:defRPr sz="1890"/>
            </a:lvl1pPr>
            <a:lvl2pPr>
              <a:defRPr sz="1654"/>
            </a:lvl2pPr>
            <a:lvl3pPr>
              <a:defRPr sz="1417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620202"/>
            <a:ext cx="1741858" cy="3001626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F808-C00D-475A-A9AC-FE26AFD88384}" type="datetimeFigureOut">
              <a:rPr lang="en-SG" smtClean="0"/>
              <a:t>29/1/2024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490B-DB0F-47A6-B7C7-B0C6ED1F9AA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64547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360045"/>
            <a:ext cx="1741858" cy="1260158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777598"/>
            <a:ext cx="2734092" cy="3837980"/>
          </a:xfrm>
        </p:spPr>
        <p:txBody>
          <a:bodyPr anchor="t"/>
          <a:lstStyle>
            <a:lvl1pPr marL="0" indent="0">
              <a:buNone/>
              <a:defRPr sz="1890"/>
            </a:lvl1pPr>
            <a:lvl2pPr marL="270022" indent="0">
              <a:buNone/>
              <a:defRPr sz="1654"/>
            </a:lvl2pPr>
            <a:lvl3pPr marL="540045" indent="0">
              <a:buNone/>
              <a:defRPr sz="1417"/>
            </a:lvl3pPr>
            <a:lvl4pPr marL="810067" indent="0">
              <a:buNone/>
              <a:defRPr sz="1181"/>
            </a:lvl4pPr>
            <a:lvl5pPr marL="1080089" indent="0">
              <a:buNone/>
              <a:defRPr sz="1181"/>
            </a:lvl5pPr>
            <a:lvl6pPr marL="1350112" indent="0">
              <a:buNone/>
              <a:defRPr sz="1181"/>
            </a:lvl6pPr>
            <a:lvl7pPr marL="1620134" indent="0">
              <a:buNone/>
              <a:defRPr sz="1181"/>
            </a:lvl7pPr>
            <a:lvl8pPr marL="1890156" indent="0">
              <a:buNone/>
              <a:defRPr sz="1181"/>
            </a:lvl8pPr>
            <a:lvl9pPr marL="2160179" indent="0">
              <a:buNone/>
              <a:defRPr sz="118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620202"/>
            <a:ext cx="1741858" cy="3001626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F808-C00D-475A-A9AC-FE26AFD88384}" type="datetimeFigureOut">
              <a:rPr lang="en-SG" smtClean="0"/>
              <a:t>29/1/2024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490B-DB0F-47A6-B7C7-B0C6ED1F9AA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00919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287537"/>
            <a:ext cx="4658082" cy="1043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1437680"/>
            <a:ext cx="4658082" cy="3426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5005627"/>
            <a:ext cx="1215152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4F808-C00D-475A-A9AC-FE26AFD88384}" type="datetimeFigureOut">
              <a:rPr lang="en-SG" smtClean="0"/>
              <a:t>29/1/2024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5005627"/>
            <a:ext cx="1822728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5005627"/>
            <a:ext cx="1215152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8490B-DB0F-47A6-B7C7-B0C6ED1F9AA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276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40045" rtl="0" eaLnBrk="1" latinLnBrk="0" hangingPunct="1">
        <a:lnSpc>
          <a:spcPct val="90000"/>
        </a:lnSpc>
        <a:spcBef>
          <a:spcPct val="0"/>
        </a:spcBef>
        <a:buNone/>
        <a:defRPr sz="2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" indent="-135011" algn="l" defTabSz="540045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5056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5078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510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512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5145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5167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519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7002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40045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10067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8008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5011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20134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90156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6017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circle with a colorful background&#10;&#10;Description automatically generated">
            <a:extLst>
              <a:ext uri="{FF2B5EF4-FFF2-40B4-BE49-F238E27FC236}">
                <a16:creationId xmlns:a16="http://schemas.microsoft.com/office/drawing/2014/main" id="{8E71E156-D0EE-E248-F9A9-AB1E02794B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400675" cy="540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427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AAA781D-082E-8632-E1D4-B679B80C8C22}"/>
              </a:ext>
            </a:extLst>
          </p:cNvPr>
          <p:cNvSpPr txBox="1"/>
          <p:nvPr/>
        </p:nvSpPr>
        <p:spPr>
          <a:xfrm>
            <a:off x="669352" y="20218"/>
            <a:ext cx="4061970" cy="444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45" b="1" dirty="0"/>
              <a:t>Steps to add </a:t>
            </a:r>
            <a:r>
              <a:rPr lang="en-US" sz="1145" b="1" dirty="0" err="1"/>
              <a:t>YCVolunteers</a:t>
            </a:r>
            <a:r>
              <a:rPr lang="en-US" sz="1145" b="1" dirty="0"/>
              <a:t> Frame to your profile image on desktop</a:t>
            </a:r>
            <a:endParaRPr lang="en-SG" sz="1145" b="1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2C2804E-9F0A-AA9A-A2D2-F38C8070AAA0}"/>
              </a:ext>
            </a:extLst>
          </p:cNvPr>
          <p:cNvGrpSpPr/>
          <p:nvPr/>
        </p:nvGrpSpPr>
        <p:grpSpPr>
          <a:xfrm>
            <a:off x="673703" y="411610"/>
            <a:ext cx="3747186" cy="721190"/>
            <a:chOff x="399192" y="914401"/>
            <a:chExt cx="6873146" cy="132281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E5468E1E-E04D-38B1-1087-CF3208BB3A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1437"/>
            <a:stretch/>
          </p:blipFill>
          <p:spPr>
            <a:xfrm>
              <a:off x="399192" y="914401"/>
              <a:ext cx="3201450" cy="1303693"/>
            </a:xfrm>
            <a:prstGeom prst="rect">
              <a:avLst/>
            </a:prstGeom>
          </p:spPr>
        </p:pic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7A8FA60E-05A3-879C-362C-7031DCDB206B}"/>
                </a:ext>
              </a:extLst>
            </p:cNvPr>
            <p:cNvSpPr/>
            <p:nvPr/>
          </p:nvSpPr>
          <p:spPr>
            <a:xfrm>
              <a:off x="1050065" y="956260"/>
              <a:ext cx="590604" cy="1261835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599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99DF83D-10B5-124A-493E-CE4FCE0AD016}"/>
                </a:ext>
              </a:extLst>
            </p:cNvPr>
            <p:cNvSpPr txBox="1"/>
            <p:nvPr/>
          </p:nvSpPr>
          <p:spPr>
            <a:xfrm>
              <a:off x="4346577" y="1083226"/>
              <a:ext cx="2925761" cy="11539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buAutoNum type="arabicPeriod"/>
              </a:pPr>
              <a:r>
                <a:rPr lang="en-US" sz="872" dirty="0">
                  <a:latin typeface="Calibri"/>
                  <a:cs typeface="Calibri"/>
                </a:rPr>
                <a:t> Using this template, add your profile image by clicking on the menu bar “Insert Picture from This Device” 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B45CF01-A01A-AA65-6DAF-26AFCCC67681}"/>
              </a:ext>
            </a:extLst>
          </p:cNvPr>
          <p:cNvGrpSpPr/>
          <p:nvPr/>
        </p:nvGrpSpPr>
        <p:grpSpPr>
          <a:xfrm>
            <a:off x="160115" y="1263445"/>
            <a:ext cx="4772943" cy="494944"/>
            <a:chOff x="154019" y="1316251"/>
            <a:chExt cx="4772943" cy="494944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AE14E04-A132-F4B3-651A-DC34E57F2D50}"/>
                </a:ext>
              </a:extLst>
            </p:cNvPr>
            <p:cNvSpPr txBox="1"/>
            <p:nvPr/>
          </p:nvSpPr>
          <p:spPr>
            <a:xfrm>
              <a:off x="3623338" y="1316251"/>
              <a:ext cx="1303624" cy="4949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872" dirty="0">
                  <a:latin typeface="Calibri"/>
                  <a:cs typeface="Calibri"/>
                </a:rPr>
                <a:t>2. Select the image of your choice from your file and click “Insert”</a:t>
              </a:r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5B0F8472-3E50-8631-8D96-5E1AF212391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3592" t="1733"/>
            <a:stretch/>
          </p:blipFill>
          <p:spPr>
            <a:xfrm>
              <a:off x="154019" y="1375044"/>
              <a:ext cx="3249088" cy="377358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A70DEB5-1B11-2CB2-8D8C-78B8E939441D}"/>
              </a:ext>
            </a:extLst>
          </p:cNvPr>
          <p:cNvGrpSpPr/>
          <p:nvPr/>
        </p:nvGrpSpPr>
        <p:grpSpPr>
          <a:xfrm>
            <a:off x="92873" y="4137230"/>
            <a:ext cx="5164829" cy="1165960"/>
            <a:chOff x="92873" y="4137230"/>
            <a:chExt cx="5164829" cy="1165960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2E43E4D-3832-BBDE-EA4E-8E41487BA740}"/>
                </a:ext>
              </a:extLst>
            </p:cNvPr>
            <p:cNvSpPr txBox="1"/>
            <p:nvPr/>
          </p:nvSpPr>
          <p:spPr>
            <a:xfrm>
              <a:off x="3584076" y="4137230"/>
              <a:ext cx="1673626" cy="11659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sz="872">
                  <a:latin typeface="Calibri"/>
                  <a:cs typeface="Calibri"/>
                </a:defRPr>
              </a:lvl1pPr>
            </a:lstStyle>
            <a:p>
              <a:r>
                <a:rPr lang="en-US" dirty="0"/>
                <a:t>6.To save the image, click on “File”, “Save As” and ensure that the file format to “JPEG File Interchange Format (*.jpg)”, click on “Save” and “Just This One” to save a Jpeg version of your image to your selected folder.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069A2D1F-89A2-754A-0675-69F0536F80E9}"/>
                </a:ext>
              </a:extLst>
            </p:cNvPr>
            <p:cNvGrpSpPr/>
            <p:nvPr/>
          </p:nvGrpSpPr>
          <p:grpSpPr>
            <a:xfrm>
              <a:off x="92873" y="4498849"/>
              <a:ext cx="3387841" cy="708064"/>
              <a:chOff x="92874" y="4527175"/>
              <a:chExt cx="3252306" cy="679737"/>
            </a:xfrm>
          </p:grpSpPr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8969785F-DD68-927C-D4F6-5BAA16574E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6202" y="4527175"/>
                <a:ext cx="3248978" cy="679737"/>
              </a:xfrm>
              <a:prstGeom prst="rect">
                <a:avLst/>
              </a:prstGeom>
            </p:spPr>
          </p:pic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F820822F-D9AB-3A7A-9765-6C8B3974E409}"/>
                  </a:ext>
                </a:extLst>
              </p:cNvPr>
              <p:cNvSpPr/>
              <p:nvPr/>
            </p:nvSpPr>
            <p:spPr>
              <a:xfrm>
                <a:off x="92874" y="4802068"/>
                <a:ext cx="945773" cy="209250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>
                  <a:latin typeface="Calibri"/>
                  <a:cs typeface="Calibri"/>
                </a:endParaRPr>
              </a:p>
            </p:txBody>
          </p:sp>
        </p:grp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3786F35C-FE8E-BB9C-83A6-01BDC8DAFA22}"/>
              </a:ext>
            </a:extLst>
          </p:cNvPr>
          <p:cNvSpPr txBox="1"/>
          <p:nvPr/>
        </p:nvSpPr>
        <p:spPr>
          <a:xfrm>
            <a:off x="2271994" y="1868851"/>
            <a:ext cx="2702688" cy="226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72" dirty="0">
                <a:latin typeface="Calibri"/>
                <a:cs typeface="Calibri"/>
              </a:rPr>
              <a:t>3. Adjust the size of the image to fit within the frame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7566325-B9DB-48B2-6903-8B65B3F2FAFE}"/>
              </a:ext>
            </a:extLst>
          </p:cNvPr>
          <p:cNvSpPr txBox="1"/>
          <p:nvPr/>
        </p:nvSpPr>
        <p:spPr>
          <a:xfrm>
            <a:off x="2271994" y="3305287"/>
            <a:ext cx="27026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latin typeface="Calibri"/>
                <a:cs typeface="Calibri"/>
              </a:rPr>
              <a:t>4. Right click on your picture &amp; click on “Send to Back”</a:t>
            </a:r>
          </a:p>
          <a:p>
            <a:endParaRPr lang="en-US" sz="800" dirty="0">
              <a:latin typeface="Calibri"/>
              <a:cs typeface="Calibri"/>
            </a:endParaRPr>
          </a:p>
          <a:p>
            <a:r>
              <a:rPr lang="en-US" sz="800" dirty="0">
                <a:latin typeface="Calibri"/>
                <a:cs typeface="Calibri"/>
              </a:rPr>
              <a:t>5. Your picture should be within the frame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615AD0B-6D59-4F5C-6387-59FC8578DB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153" y="1785164"/>
            <a:ext cx="1137506" cy="11375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D056127-EDF9-34B3-D47E-D81B3CD5308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5466" y="3045271"/>
            <a:ext cx="1286952" cy="1091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400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</TotalTime>
  <Words>141</Words>
  <Application>Microsoft Office PowerPoint</Application>
  <PresentationFormat>Custom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 CY LEE from.TP (MSF)</dc:creator>
  <cp:lastModifiedBy>Reuben YE WONG from.TP (MSF)</cp:lastModifiedBy>
  <cp:revision>15</cp:revision>
  <dcterms:created xsi:type="dcterms:W3CDTF">2023-01-27T02:16:46Z</dcterms:created>
  <dcterms:modified xsi:type="dcterms:W3CDTF">2024-01-29T07:18:11Z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4803508-8490-4252-b331-d9b72689e942_Enabled">
    <vt:lpwstr>true</vt:lpwstr>
  </property>
  <property fmtid="{D5CDD505-2E9C-101B-9397-08002B2CF9AE}" pid="3" name="MSIP_Label_54803508-8490-4252-b331-d9b72689e942_SetDate">
    <vt:lpwstr>2024-01-25T03:40:14Z</vt:lpwstr>
  </property>
  <property fmtid="{D5CDD505-2E9C-101B-9397-08002B2CF9AE}" pid="4" name="MSIP_Label_54803508-8490-4252-b331-d9b72689e942_Method">
    <vt:lpwstr>Privileged</vt:lpwstr>
  </property>
  <property fmtid="{D5CDD505-2E9C-101B-9397-08002B2CF9AE}" pid="5" name="MSIP_Label_54803508-8490-4252-b331-d9b72689e942_Name">
    <vt:lpwstr>Non Sensitive_0</vt:lpwstr>
  </property>
  <property fmtid="{D5CDD505-2E9C-101B-9397-08002B2CF9AE}" pid="6" name="MSIP_Label_54803508-8490-4252-b331-d9b72689e942_SiteId">
    <vt:lpwstr>0b11c524-9a1c-4e1b-84cb-6336aefc2243</vt:lpwstr>
  </property>
  <property fmtid="{D5CDD505-2E9C-101B-9397-08002B2CF9AE}" pid="7" name="MSIP_Label_54803508-8490-4252-b331-d9b72689e942_ActionId">
    <vt:lpwstr>c36eca55-3557-486d-b33d-4c1c1d7d1159</vt:lpwstr>
  </property>
  <property fmtid="{D5CDD505-2E9C-101B-9397-08002B2CF9AE}" pid="8" name="MSIP_Label_54803508-8490-4252-b331-d9b72689e942_ContentBits">
    <vt:lpwstr>0</vt:lpwstr>
  </property>
</Properties>
</file>